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fonctions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5976117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2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EF0A294B-319C-DC19-EAB3-7859500E9E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Indique la fonction du groupe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/>
              <a:t>Nous</a:t>
            </a:r>
            <a:r>
              <a:rPr lang="fr-FR" dirty="0"/>
              <a:t> écrivons une histoire.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E48DC30-CECF-4DC0-87B0-A21D02CFD9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706" y="4228587"/>
            <a:ext cx="2261940" cy="2327914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D29BD7D1-F534-7C33-E114-EDB5621F5E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692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500742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dirty="0">
              <a:solidFill>
                <a:srgbClr val="F4944A"/>
              </a:solidFill>
            </a:endParaRPr>
          </a:p>
          <a:p>
            <a:r>
              <a:rPr lang="fr-FR" u="sng" dirty="0"/>
              <a:t>Nous</a:t>
            </a:r>
            <a:r>
              <a:rPr lang="fr-FR" dirty="0"/>
              <a:t> écrivons une histoire.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6DAD1C60-9724-4B3B-9AFF-06B8FC5547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65" y="3429000"/>
            <a:ext cx="1405690" cy="138464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2D0D1E82-940B-E2A7-FADD-E1952B6C1A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098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Indique la fonction du groupe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/>
              <a:t>Le musicien</a:t>
            </a:r>
            <a:r>
              <a:rPr lang="fr-FR" dirty="0"/>
              <a:t> joue de la guitare.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E48DC30-CECF-4DC0-87B0-A21D02CFD9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706" y="4228587"/>
            <a:ext cx="2261940" cy="2327914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AF41915A-3A2D-299D-BE92-24CD097668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500742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dirty="0">
              <a:solidFill>
                <a:srgbClr val="F4944A"/>
              </a:solidFill>
            </a:endParaRPr>
          </a:p>
          <a:p>
            <a:r>
              <a:rPr lang="fr-FR" sz="2800" u="sng" dirty="0"/>
              <a:t>Le musicien</a:t>
            </a:r>
            <a:r>
              <a:rPr lang="fr-FR" sz="2800" dirty="0"/>
              <a:t> joue de la guitare.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6DAD1C60-9724-4B3B-9AFF-06B8FC5547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31" y="3429000"/>
            <a:ext cx="1405690" cy="138464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AE6E37A1-C36E-487C-C723-B2A75BBC13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Indique la fonction du groupe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8041252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Le sportif </a:t>
            </a:r>
            <a:r>
              <a:rPr lang="fr-FR" u="sng" dirty="0"/>
              <a:t>grimpe</a:t>
            </a:r>
            <a:r>
              <a:rPr lang="fr-FR" dirty="0"/>
              <a:t> sur le mur d’escalade.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E48DC30-CECF-4DC0-87B0-A21D02CFD9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706" y="4228587"/>
            <a:ext cx="2261940" cy="2327914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C9D13EB9-7934-7BD7-4467-A24DB25493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65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2" y="1831159"/>
            <a:ext cx="7043725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dirty="0">
              <a:solidFill>
                <a:srgbClr val="F4944A"/>
              </a:solidFill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sportif </a:t>
            </a:r>
            <a:r>
              <a:rPr kumimoji="0" lang="fr-FR" sz="2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grimpe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sur le mur d’escalade.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Image 3" descr="Une image contenant roue, transport&#10;&#10;Description générée automatiquement">
            <a:extLst>
              <a:ext uri="{FF2B5EF4-FFF2-40B4-BE49-F238E27FC236}">
                <a16:creationId xmlns:a16="http://schemas.microsoft.com/office/drawing/2014/main" id="{FB69F833-CE64-4259-9D87-C5F5C30F3D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688" y="3746375"/>
            <a:ext cx="1379144" cy="140631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811A836D-21BA-99FA-F5E8-9D8BDAB2BB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642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Indique la fonction du groupe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709914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L’enfant fait </a:t>
            </a:r>
            <a:r>
              <a:rPr lang="fr-FR" u="sng" dirty="0"/>
              <a:t>des bulles de savon</a:t>
            </a:r>
            <a:r>
              <a:rPr lang="fr-FR" dirty="0"/>
              <a:t>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E48DC30-CECF-4DC0-87B0-A21D02CFD9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706" y="4228587"/>
            <a:ext cx="2261940" cy="2327914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16BA846F-D2FE-93B8-50A8-1C3F07BBFD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144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7154562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dirty="0">
              <a:solidFill>
                <a:srgbClr val="F4944A"/>
              </a:solidFill>
            </a:endParaRPr>
          </a:p>
          <a:p>
            <a:r>
              <a:rPr lang="fr-FR" dirty="0"/>
              <a:t>L’enfant fait </a:t>
            </a:r>
            <a:r>
              <a:rPr lang="fr-FR" u="sng" dirty="0"/>
              <a:t>des bulles de savon</a:t>
            </a:r>
            <a:r>
              <a:rPr lang="fr-FR" dirty="0"/>
              <a:t>.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291FCF1A-D018-4961-AA23-7F17887668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72" t="8850" r="11977" b="59550"/>
          <a:stretch/>
        </p:blipFill>
        <p:spPr>
          <a:xfrm>
            <a:off x="2752077" y="3476684"/>
            <a:ext cx="1464815" cy="1509888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EE744F88-84C7-1CD9-8863-A0C9B681AA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395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Indique la fonction du groupe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J’adore </a:t>
            </a:r>
            <a:r>
              <a:rPr lang="fr-FR" u="sng" dirty="0"/>
              <a:t>tes nouvelles lunettes</a:t>
            </a:r>
            <a:r>
              <a:rPr lang="fr-FR" dirty="0"/>
              <a:t> !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E48DC30-CECF-4DC0-87B0-A21D02CFD9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706" y="4228587"/>
            <a:ext cx="2261940" cy="2327914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0B176C4-B23F-57F0-B1C9-6134C0BD1E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82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500742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dirty="0">
              <a:solidFill>
                <a:srgbClr val="F4944A"/>
              </a:solidFill>
            </a:endParaRPr>
          </a:p>
          <a:p>
            <a:r>
              <a:rPr lang="fr-FR" dirty="0"/>
              <a:t>J’adore </a:t>
            </a:r>
            <a:r>
              <a:rPr lang="fr-FR" u="sng" dirty="0"/>
              <a:t>tes nouvelles lunettes</a:t>
            </a:r>
            <a:r>
              <a:rPr lang="fr-FR" dirty="0"/>
              <a:t> !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7DB3223-3261-48AE-B715-F32194145B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72" t="8850" r="11977" b="59550"/>
          <a:stretch/>
        </p:blipFill>
        <p:spPr>
          <a:xfrm>
            <a:off x="2752077" y="3476684"/>
            <a:ext cx="1464815" cy="1509888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D038F81F-4881-790B-E413-543FCDF244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0629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147</Words>
  <Application>Microsoft Office PowerPoint</Application>
  <PresentationFormat>Grand écran</PresentationFormat>
  <Paragraphs>74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2</vt:lpstr>
      <vt:lpstr>Indique la fonction du groupe souligné</vt:lpstr>
      <vt:lpstr>Correction</vt:lpstr>
      <vt:lpstr>Indique la fonction du groupe souligné</vt:lpstr>
      <vt:lpstr>Correction</vt:lpstr>
      <vt:lpstr>Indique la fonction du groupe souligné</vt:lpstr>
      <vt:lpstr>Correction</vt:lpstr>
      <vt:lpstr>Indique la fonction du groupe souligné</vt:lpstr>
      <vt:lpstr>Correction</vt:lpstr>
      <vt:lpstr>Indique la fonction du groupe souligné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28</cp:revision>
  <dcterms:created xsi:type="dcterms:W3CDTF">2021-07-17T07:25:24Z</dcterms:created>
  <dcterms:modified xsi:type="dcterms:W3CDTF">2022-08-06T14:56:32Z</dcterms:modified>
</cp:coreProperties>
</file>